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74" d="100"/>
          <a:sy n="74" d="100"/>
        </p:scale>
        <p:origin x="-3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1390228"/>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№220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8332" y="118758"/>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08 тамызға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07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атыстан,олңтүстік-батыстан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32-34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09 тамызға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08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09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73653280"/>
              </p:ext>
            </p:extLst>
          </p:nvPr>
        </p:nvGraphicFramePr>
        <p:xfrm>
          <a:off x="4887749" y="4178852"/>
          <a:ext cx="4781606" cy="10761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20362</TotalTime>
  <Words>543</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3917</cp:revision>
  <cp:lastPrinted>2021-07-01T07:38:07Z</cp:lastPrinted>
  <dcterms:created xsi:type="dcterms:W3CDTF">2018-03-27T06:03:00Z</dcterms:created>
  <dcterms:modified xsi:type="dcterms:W3CDTF">2024-08-07T08:26:00Z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