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3226912"/>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07 </a:t>
                      </a:r>
                      <a:r>
                        <a:rPr lang="ru-RU" altLang="zh-CN" sz="1200" b="1" i="1" baseline="0" dirty="0">
                          <a:solidFill>
                            <a:srgbClr val="002060"/>
                          </a:solidFill>
                          <a:latin typeface="Times New Roman" panose="02020603050405020304" pitchFamily="18" charset="0"/>
                          <a:cs typeface="Times New Roman" panose="02020603050405020304" pitchFamily="18" charset="0"/>
                        </a:rPr>
                        <a:t>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07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26596667"/>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4335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0.867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7"/>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08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07 тамыз с. 20-ден 08</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түнде және таңертен жаңбыр,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найзағай</a:t>
            </a:r>
            <a:r>
              <a:rPr lang="kk-KZ" sz="1100" kern="1400" dirty="0">
                <a:solidFill>
                  <a:srgbClr val="000000"/>
                </a:solidFill>
                <a:latin typeface="Times New Roman" panose="02020603050405020304" pitchFamily="18" charset="0"/>
                <a:ea typeface="Times New Roman" panose="02020603050405020304" pitchFamily="18" charset="0"/>
              </a:rPr>
              <a:t>. Солтүстік-батыстан жел соғады, күші 9-14, </a:t>
            </a:r>
            <a:r>
              <a:rPr lang="kk-KZ" sz="1100" kern="1400" dirty="0">
                <a:solidFill>
                  <a:srgbClr val="000000"/>
                </a:solidFill>
                <a:latin typeface="Times New Roman" panose="02020603050405020304" pitchFamily="18" charset="0"/>
              </a:rPr>
              <a:t>түнде 15-20</a:t>
            </a:r>
            <a:r>
              <a:rPr lang="kk-KZ" sz="1100" kern="1400" dirty="0">
                <a:solidFill>
                  <a:srgbClr val="000000"/>
                </a:solidFill>
                <a:latin typeface="Times New Roman" panose="02020603050405020304" pitchFamily="18" charset="0"/>
                <a:ea typeface="Times New Roman" panose="02020603050405020304" pitchFamily="18" charset="0"/>
              </a:rPr>
              <a:t> м/с</a:t>
            </a:r>
            <a:r>
              <a:rPr lang="kk-KZ" sz="1100" kern="1400" dirty="0">
                <a:solidFill>
                  <a:srgbClr val="000000"/>
                </a:solidFill>
                <a:latin typeface="Times New Roman" panose="02020603050405020304" pitchFamily="18" charset="0"/>
              </a:rPr>
              <a:t>. Ауа температурасы түнде 15-17, </a:t>
            </a:r>
            <a:r>
              <a:rPr lang="kk-KZ" sz="1100" kern="1400" dirty="0">
                <a:solidFill>
                  <a:srgbClr val="000000"/>
                </a:solidFill>
                <a:latin typeface="Times New Roman" panose="02020603050405020304" pitchFamily="18" charset="0"/>
                <a:ea typeface="Times New Roman" panose="02020603050405020304" pitchFamily="18" charset="0"/>
              </a:rPr>
              <a:t>күндіз 26-28 </a:t>
            </a:r>
            <a:r>
              <a:rPr lang="kk-KZ" sz="1100" kern="1400" dirty="0">
                <a:solidFill>
                  <a:srgbClr val="000000"/>
                </a:solidFill>
                <a:latin typeface="Times New Roman" panose="02020603050405020304" pitchFamily="18" charset="0"/>
              </a:rPr>
              <a:t>жылы</a:t>
            </a:r>
            <a:r>
              <a:rPr lang="kk-KZ" sz="1100" kern="1400" dirty="0">
                <a:solidFill>
                  <a:srgbClr val="000000"/>
                </a:solidFill>
                <a:latin typeface="Times New Roman" panose="02020603050405020304" pitchFamily="18" charset="0"/>
                <a:ea typeface="Times New Roman" panose="02020603050405020304" pitchFamily="18" charset="0"/>
              </a:rPr>
              <a:t>.</a:t>
            </a:r>
          </a:p>
          <a:p>
            <a:pPr algn="ctr"/>
            <a:r>
              <a:rPr lang="ru-RU" sz="1100" b="1" kern="1400" dirty="0">
                <a:solidFill>
                  <a:srgbClr val="000000"/>
                </a:solidFill>
                <a:latin typeface="Times New Roman" panose="02020603050405020304" pitchFamily="18" charset="0"/>
                <a:cs typeface="Times New Roman" panose="02020603050405020304" pitchFamily="18" charset="0"/>
              </a:rPr>
              <a:t>09 </a:t>
            </a:r>
            <a:r>
              <a:rPr lang="kk-KZ" sz="1100" b="1" kern="1400" dirty="0">
                <a:solidFill>
                  <a:srgbClr val="000000"/>
                </a:solidFill>
                <a:latin typeface="Times New Roman" panose="02020603050405020304" pitchFamily="18" charset="0"/>
                <a:ea typeface="Times New Roman" panose="02020603050405020304" pitchFamily="18" charset="0"/>
              </a:rPr>
              <a:t>тамызға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09 </a:t>
            </a:r>
            <a:r>
              <a:rPr lang="kk-KZ" sz="1100" b="1" kern="1400" dirty="0">
                <a:solidFill>
                  <a:srgbClr val="000000"/>
                </a:solidFill>
                <a:latin typeface="Times New Roman" panose="02020603050405020304" pitchFamily="18" charset="0"/>
                <a:ea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Бұлтты, жаңбыр, найзағай. О</a:t>
            </a:r>
            <a:r>
              <a:rPr lang="ru-RU" sz="1100" dirty="0">
                <a:solidFill>
                  <a:prstClr val="black"/>
                </a:solidFill>
                <a:latin typeface="Times New Roman" panose="02020603050405020304" pitchFamily="18" charset="0"/>
                <a:cs typeface="Times New Roman" panose="02020603050405020304" pitchFamily="18" charset="0"/>
              </a:rPr>
              <a:t>ң</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түстік-</a:t>
            </a:r>
            <a:r>
              <a:rPr lang="kk-KZ" sz="1100" kern="1400" dirty="0">
                <a:solidFill>
                  <a:srgbClr val="000000"/>
                </a:solidFill>
                <a:latin typeface="Times New Roman" panose="02020603050405020304" pitchFamily="18" charset="0"/>
                <a:cs typeface="Times New Roman" panose="02020603050405020304" pitchFamily="18" charset="0"/>
              </a:rPr>
              <a:t>бат</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ыстан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16-18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08 тамызға, түнде 09 тамызға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Седелёва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30372</TotalTime>
  <Words>613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5262</cp:revision>
  <cp:lastPrinted>2023-01-16T10:13:34Z</cp:lastPrinted>
  <dcterms:created xsi:type="dcterms:W3CDTF">2018-03-27T06:03:00Z</dcterms:created>
  <dcterms:modified xsi:type="dcterms:W3CDTF">2024-08-07T06:34:05Z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