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9719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09502823"/>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1452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0,053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0,082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 найзағай</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северо-западный, солтүстіктен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16-18,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26-28 </a:t>
            </a:r>
            <a:r>
              <a:rPr lang="kk-KZ" sz="1100" dirty="0" smtClean="0">
                <a:latin typeface="Times New Roman" panose="02020603050405020304" pitchFamily="18" charset="0"/>
                <a:cs typeface="Times New Roman" panose="02020603050405020304" pitchFamily="18" charset="0"/>
              </a:rPr>
              <a:t>градус </a:t>
            </a:r>
            <a:r>
              <a:rPr lang="kk-KZ" sz="1100" dirty="0">
                <a:latin typeface="Times New Roman" panose="02020603050405020304" pitchFamily="18" charset="0"/>
                <a:cs typeface="Times New Roman" panose="02020603050405020304" pitchFamily="18" charset="0"/>
              </a:rPr>
              <a:t>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09 </a:t>
            </a:r>
            <a:r>
              <a:rPr lang="ru-RU" sz="1200" b="1" dirty="0" err="1" smtClean="0">
                <a:solidFill>
                  <a:srgbClr val="000000"/>
                </a:solidFill>
                <a:latin typeface="Times New Roman" pitchFamily="18" charset="0"/>
                <a:cs typeface="Times New Roman" pitchFamily="18" charset="0"/>
                <a:sym typeface="+mn-ea"/>
              </a:rPr>
              <a:t>тамыз</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26457</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5144</cp:revision>
  <cp:lastPrinted>2021-07-01T03:56:27Z</cp:lastPrinted>
  <dcterms:created xsi:type="dcterms:W3CDTF">2018-03-27T06:03:00Z</dcterms:created>
  <dcterms:modified xsi:type="dcterms:W3CDTF">2024-08-07T07:02:31Z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