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50771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70123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 найзағай</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r>
              <a:rPr lang="kk-KZ" sz="1100" dirty="0" smtClean="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57038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28892</TotalTime>
  <Words>595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3486</cp:revision>
  <cp:lastPrinted>2021-07-01T07:38:07Z</cp:lastPrinted>
  <dcterms:created xsi:type="dcterms:W3CDTF">2018-03-27T06:03:00Z</dcterms:created>
  <dcterms:modified xsi:type="dcterms:W3CDTF">2024-08-07T07:35:53Z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