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2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7317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08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кей уақыттарда жаңбыр. Батыстан, оңтүстік-батыстан жел соғады, күші 9-14, күндіз екпіні 15-20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20-22</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 күндіз </a:t>
            </a:r>
            <a:r>
              <a:rPr lang="kk-KZ" sz="1200" dirty="0" smtClean="0">
                <a:latin typeface="Times New Roman" pitchFamily="18" charset="0"/>
                <a:cs typeface="Times New Roman" pitchFamily="18" charset="0"/>
                <a:sym typeface="+mn-ea"/>
              </a:rPr>
              <a:t>34-36 градус қатты ыстық. </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,жаңбыр, найзағай. Солтүстік-батыстан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6786832"/>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20041</TotalTime>
  <Words>514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3867</cp:revision>
  <cp:lastPrinted>2021-07-01T07:38:07Z</cp:lastPrinted>
  <dcterms:created xsi:type="dcterms:W3CDTF">2018-03-27T06:03:00Z</dcterms:created>
  <dcterms:modified xsi:type="dcterms:W3CDTF">2024-08-07T08:30:35Z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