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0261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676" y="224725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34812" y="33298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505506"/>
              </p:ext>
            </p:extLst>
          </p:nvPr>
        </p:nvGraphicFramePr>
        <p:xfrm>
          <a:off x="5021901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20027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3754</cp:revision>
  <cp:lastPrinted>2021-10-14T11:15:53Z</cp:lastPrinted>
  <dcterms:created xsi:type="dcterms:W3CDTF">2018-03-27T06:03:00Z</dcterms:created>
  <dcterms:modified xsi:type="dcterms:W3CDTF">2024-08-08T07:35:34Z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