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3" d="100"/>
          <a:sy n="93" d="100"/>
        </p:scale>
        <p:origin x="63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1647413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днем временами сильный дождь. Ветер юго-западный, западный 9-14, днем порывы 15-20 м/с. Температура воздуха ночью 17-19, днем 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днем сильный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град,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82064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21679</TotalTime>
  <Words>664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3994</cp:revision>
  <cp:lastPrinted>2021-07-01T03:56:27Z</cp:lastPrinted>
  <dcterms:created xsi:type="dcterms:W3CDTF">2018-03-27T06:03:00Z</dcterms:created>
  <dcterms:modified xsi:type="dcterms:W3CDTF">2024-08-08T08:22:40Z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