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237511412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221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августа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40021408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  Переменная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 с переходом на </a:t>
            </a:r>
            <a:r>
              <a:rPr lang="ru-RU" sz="1100" dirty="0" err="1" smtClean="0">
                <a:latin typeface="Times New Roman" pitchFamily="18" charset="0"/>
                <a:cs typeface="Times New Roman" pitchFamily="18" charset="0"/>
              </a:rPr>
              <a:t>северо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- западный 8-13, днем порывы 15-20 м/с. Температура воздуха ночью 22-24 тепла, днем сильная жара 38-40 градусов.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10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0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10 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err="1" smtClean="0">
                <a:latin typeface="Times New Roman" pitchFamily="18" charset="0"/>
                <a:cs typeface="Times New Roman" pitchFamily="18" charset="0"/>
              </a:rPr>
              <a:t>северо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- западный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22-24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Сүгірәлі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\Н.О.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13782</TotalTime>
  <Words>628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3192</cp:revision>
  <cp:lastPrinted>2021-07-01T03:56:27Z</cp:lastPrinted>
  <dcterms:created xsi:type="dcterms:W3CDTF">2018-03-27T06:03:00Z</dcterms:created>
  <dcterms:modified xsi:type="dcterms:W3CDTF">2024-08-08T06:42:58Z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