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64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50262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град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юго-западный 5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10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41246" y="2184897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670058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24358</TotalTime>
  <Words>713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4067</cp:revision>
  <cp:lastPrinted>2021-10-18T15:52:53Z</cp:lastPrinted>
  <dcterms:created xsi:type="dcterms:W3CDTF">2018-03-27T06:03:00Z</dcterms:created>
  <dcterms:modified xsi:type="dcterms:W3CDTF">2024-08-08T07:39:00Z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