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769297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6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утром и днем временами сильный, гроза. Ветер северо-западный 9-14, утром и днем 15-20 м/с. Температура воздуха ночью 15-17, днем 21-23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16-18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72265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32754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5470</cp:revision>
  <cp:lastPrinted>2021-11-30T05:55:24Z</cp:lastPrinted>
  <dcterms:created xsi:type="dcterms:W3CDTF">2018-03-27T06:03:00Z</dcterms:created>
  <dcterms:modified xsi:type="dcterms:W3CDTF">2024-08-08T07:16:53Z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