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32447"/>
            <a:ext cx="4830763" cy="1631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юго-западный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ночью 21-23 тепла, днем сильная жара </a:t>
            </a:r>
            <a:r>
              <a:rPr lang="kk-KZ" sz="1100" dirty="0" smtClean="0">
                <a:solidFill>
                  <a:schemeClr val="tx1"/>
                </a:solidFill>
              </a:rPr>
              <a:t>35-37 градусов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</a:rPr>
              <a:t>0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23-25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81575" y="22510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807918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3950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(а): Улжабаева Е.Н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21379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4906</cp:revision>
  <cp:lastPrinted>2021-07-01T09:11:30Z</cp:lastPrinted>
  <dcterms:created xsi:type="dcterms:W3CDTF">2018-03-27T06:03:00Z</dcterms:created>
  <dcterms:modified xsi:type="dcterms:W3CDTF">2024-08-08T06:39:49Z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