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28952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 августа 2024 г.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17-19,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днем сильный дождь, гроза, град, шквал. Ветер северо-восточный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39333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19539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3897</cp:revision>
  <cp:lastPrinted>2021-07-01T03:56:27Z</cp:lastPrinted>
  <dcterms:created xsi:type="dcterms:W3CDTF">2018-03-27T06:03:00Z</dcterms:created>
  <dcterms:modified xsi:type="dcterms:W3CDTF">2024-08-08T08:26:19Z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