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175783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09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 по 20 ч. 09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дождь, гроза, ночью временами сильный дождь. Ветер 9-14 м/с. Температура воздуха ночью 14-16, днем 18-20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по 08 ч. 10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350899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20038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3277</cp:revision>
  <cp:lastPrinted>2021-07-01T03:56:27Z</cp:lastPrinted>
  <dcterms:created xsi:type="dcterms:W3CDTF">2018-03-27T06:03:00Z</dcterms:created>
  <dcterms:modified xsi:type="dcterms:W3CDTF">2024-08-08T06:37:35Z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