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69" d="100"/>
          <a:sy n="69" d="100"/>
        </p:scale>
        <p:origin x="7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914737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503380"/>
              </p:ext>
            </p:extLst>
          </p:nvPr>
        </p:nvGraphicFramePr>
        <p:xfrm>
          <a:off x="4991355" y="4234700"/>
          <a:ext cx="4747702" cy="21473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1452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0,213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3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ночью дождь, гроза, днем временами сильный дождь, гроза, град, шквал. Ветер северо-западный, западный 9-14, днем порывы 18 м/с. Температура воздуха ночью 15-17, днем 25-27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дождь, гроза. Ветер западный, юго-западный 9-14 м/с. Температура воздуха 16-18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26137</TotalTime>
  <Words>646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4724</cp:revision>
  <cp:lastPrinted>2021-07-01T03:56:27Z</cp:lastPrinted>
  <dcterms:created xsi:type="dcterms:W3CDTF">2018-03-27T06:03:00Z</dcterms:created>
  <dcterms:modified xsi:type="dcterms:W3CDTF">2024-08-08T07:21:12Z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