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6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21358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1599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a:t>
            </a:r>
            <a:r>
              <a:rPr lang="kk-KZ" sz="1100" dirty="0" smtClean="0">
                <a:solidFill>
                  <a:prstClr val="black"/>
                </a:solidFill>
                <a:latin typeface="Times New Roman" pitchFamily="18" charset="0"/>
                <a:cs typeface="Times New Roman" pitchFamily="18" charset="0"/>
              </a:rPr>
              <a:t>бұ</a:t>
            </a:r>
            <a:r>
              <a:rPr lang="kk-KZ" sz="1100" dirty="0" smtClean="0">
                <a:solidFill>
                  <a:prstClr val="black"/>
                </a:solidFill>
                <a:latin typeface="Times New Roman" panose="02020603050405020304" pitchFamily="18" charset="0"/>
                <a:ea typeface="Calibri" panose="020F0502020204030204" pitchFamily="34" charset="0"/>
              </a:rPr>
              <a:t>лтты</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найзағай</a:t>
            </a:r>
            <a:r>
              <a:rPr lang=""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бұршақ. О</a:t>
            </a:r>
            <a:r>
              <a:rPr lang="kk-KZ" sz="1100" dirty="0" smtClean="0">
                <a:solidFill>
                  <a:prstClr val="black"/>
                </a:solidFill>
                <a:latin typeface="Times New Roman" pitchFamily="18" charset="0"/>
                <a:cs typeface="Times New Roman" pitchFamily="18" charset="0"/>
              </a:rPr>
              <a:t>ңтүстік-шығыстан соғатын жел оңтүстік-батысқа ауысады, күші </a:t>
            </a:r>
            <a:r>
              <a:rPr lang="kk-KZ" sz="1100" dirty="0" smtClean="0">
                <a:solidFill>
                  <a:prstClr val="black"/>
                </a:solidFill>
                <a:latin typeface="Times New Roman" pitchFamily="18" charset="0"/>
                <a:cs typeface="Times New Roman" pitchFamily="18" charset="0"/>
              </a:rPr>
              <a:t>5-10, </a:t>
            </a:r>
            <a:r>
              <a:rPr lang="kk-KZ" sz="1100" dirty="0" smtClean="0">
                <a:solidFill>
                  <a:prstClr val="black"/>
                </a:solidFill>
                <a:latin typeface="Times New Roman" pitchFamily="18" charset="0"/>
                <a:cs typeface="Times New Roman" pitchFamily="18" charset="0"/>
              </a:rPr>
              <a:t>күндіз екпіні 15-20 </a:t>
            </a:r>
            <a:r>
              <a:rPr lang="kk-KZ" sz="1100" dirty="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smtClean="0">
                <a:solidFill>
                  <a:prstClr val="black"/>
                </a:solidFill>
                <a:latin typeface="Times New Roman" pitchFamily="18" charset="0"/>
                <a:cs typeface="Times New Roman" pitchFamily="18" charset="0"/>
              </a:rPr>
              <a:t>жылы.</a:t>
            </a:r>
          </a:p>
          <a:p>
            <a:pPr lvl="0" indent="185738" algn="just"/>
            <a:endParaRPr lang="kk-KZ"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09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оңтүстік-шығыстан </a:t>
            </a:r>
            <a:r>
              <a:rPr lang="kk-KZ" sz="1100" dirty="0">
                <a:solidFill>
                  <a:prstClr val="black"/>
                </a:solidFill>
                <a:latin typeface="Times New Roman" pitchFamily="18" charset="0"/>
                <a:cs typeface="Times New Roman" pitchFamily="18" charset="0"/>
              </a:rPr>
              <a:t>соғады, күші </a:t>
            </a:r>
            <a:r>
              <a:rPr lang="kk-KZ" sz="1100" dirty="0" smtClean="0">
                <a:solidFill>
                  <a:prstClr val="black"/>
                </a:solidFill>
                <a:latin typeface="Times New Roman" pitchFamily="18" charset="0"/>
                <a:cs typeface="Times New Roman" pitchFamily="18" charset="0"/>
              </a:rPr>
              <a:t>7</a:t>
            </a:r>
            <a:r>
              <a:rPr lang="kk-KZ" sz="1100" dirty="0" smtClean="0">
                <a:solidFill>
                  <a:prstClr val="black"/>
                </a:solidFill>
                <a:latin typeface="Times New Roman" pitchFamily="18" charset="0"/>
                <a:cs typeface="Times New Roman" pitchFamily="18" charset="0"/>
              </a:rPr>
              <a:t>-12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8454639"/>
              </p:ext>
            </p:extLst>
          </p:nvPr>
        </p:nvGraphicFramePr>
        <p:xfrm>
          <a:off x="5015178"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22505</TotalTime>
  <Words>643</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3994</cp:revision>
  <cp:lastPrinted>2021-07-01T03:56:27Z</cp:lastPrinted>
  <dcterms:created xsi:type="dcterms:W3CDTF">2018-03-27T06:03:00Z</dcterms:created>
  <dcterms:modified xsi:type="dcterms:W3CDTF">2024-08-08T07:39:03Z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