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63" d="100"/>
          <a:sy n="63" d="100"/>
        </p:scale>
        <p:origin x="6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94652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538883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08 тамыз с. 20-ден 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жаңбыр, түнде және таңертен кей уақытта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9-14, </a:t>
            </a:r>
            <a:r>
              <a:rPr lang="kk-KZ" sz="1100" dirty="0">
                <a:latin typeface="Times New Roman" panose="02020603050405020304" pitchFamily="18" charset="0"/>
                <a:cs typeface="Times New Roman" panose="02020603050405020304" pitchFamily="18" charset="0"/>
              </a:rPr>
              <a:t>түнде және таңертен</a:t>
            </a:r>
            <a:r>
              <a:rPr lang="kk-KZ" sz="1100" kern="1400" dirty="0">
                <a:solidFill>
                  <a:srgbClr val="000000"/>
                </a:solidFill>
                <a:latin typeface="Times New Roman" panose="02020603050405020304" pitchFamily="18" charset="0"/>
              </a:rPr>
              <a:t> 15-20</a:t>
            </a:r>
            <a:r>
              <a:rPr lang="kk-KZ" sz="1100" kern="1400" dirty="0">
                <a:solidFill>
                  <a:srgbClr val="000000"/>
                </a:solidFill>
                <a:latin typeface="Times New Roman" panose="02020603050405020304" pitchFamily="18" charset="0"/>
                <a:ea typeface="Times New Roman" panose="02020603050405020304" pitchFamily="18" charset="0"/>
              </a:rPr>
              <a:t> м/с</a:t>
            </a:r>
            <a:r>
              <a:rPr lang="kk-KZ" sz="1100" kern="1400" dirty="0">
                <a:solidFill>
                  <a:srgbClr val="000000"/>
                </a:solidFill>
                <a:latin typeface="Times New Roman" panose="02020603050405020304" pitchFamily="18" charset="0"/>
              </a:rPr>
              <a:t>. Ауа температурасы түнде 15-17, </a:t>
            </a:r>
            <a:r>
              <a:rPr lang="kk-KZ" sz="1100" kern="1400" dirty="0">
                <a:solidFill>
                  <a:srgbClr val="000000"/>
                </a:solidFill>
                <a:latin typeface="Times New Roman" panose="02020603050405020304" pitchFamily="18" charset="0"/>
                <a:ea typeface="Times New Roman" panose="02020603050405020304" pitchFamily="18" charset="0"/>
              </a:rPr>
              <a:t>күндіз 21-23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10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10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09 тамызға, түнде 10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30386</TotalTime>
  <Words>619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5264</cp:revision>
  <cp:lastPrinted>2023-01-16T10:13:34Z</cp:lastPrinted>
  <dcterms:created xsi:type="dcterms:W3CDTF">2018-03-27T06:03:00Z</dcterms:created>
  <dcterms:modified xsi:type="dcterms:W3CDTF">2024-08-08T07:16:45Z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