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80" d="100"/>
          <a:sy n="80" d="100"/>
        </p:scale>
        <p:origin x="-10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2028487"/>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№221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08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31-33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09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10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7981182"/>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418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0.084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20419</TotalTime>
  <Words>553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3920</cp:revision>
  <cp:lastPrinted>2021-07-01T07:38:07Z</cp:lastPrinted>
  <dcterms:created xsi:type="dcterms:W3CDTF">2018-03-27T06:03:00Z</dcterms:created>
  <dcterms:modified xsi:type="dcterms:W3CDTF">2024-08-08T08:28:25Z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