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93" d="100"/>
          <a:sy n="93" d="100"/>
        </p:scale>
        <p:origin x="-28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363268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ru-RU" sz="1200" b="1" i="1" dirty="0" smtClean="0">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684189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21020</TotalTime>
  <Words>622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4005</cp:revision>
  <cp:lastPrinted>2021-07-01T07:38:07Z</cp:lastPrinted>
  <dcterms:created xsi:type="dcterms:W3CDTF">2018-03-27T06:03:00Z</dcterms:created>
  <dcterms:modified xsi:type="dcterms:W3CDTF">2024-08-08T08:22:34Z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