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3960" autoAdjust="0"/>
  </p:normalViewPr>
  <p:slideViewPr>
    <p:cSldViewPr showGuides="1">
      <p:cViewPr varScale="1">
        <p:scale>
          <a:sx n="116" d="100"/>
          <a:sy n="116" d="100"/>
        </p:scale>
        <p:origin x="1896"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14344898"/>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221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8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тамыз</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82606" y="-4970"/>
            <a:ext cx="4843496"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altLang="ru-RU" sz="1200" b="1" dirty="0">
                <a:latin typeface="Times New Roman" pitchFamily="18" charset="0"/>
                <a:cs typeface="Times New Roman" pitchFamily="18" charset="0"/>
              </a:rPr>
              <a:t>9</a:t>
            </a:r>
            <a:r>
              <a:rPr lang="kk-KZ" altLang="ru-RU" sz="1200" b="1" dirty="0" smtClean="0">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тамызға</a:t>
            </a:r>
            <a:r>
              <a:rPr lang="kk-KZ" altLang="ru-RU" sz="1200" b="1" dirty="0" smtClean="0">
                <a:latin typeface="Times New Roman" pitchFamily="18" charset="0"/>
                <a:cs typeface="Times New Roman" pitchFamily="18" charset="0"/>
              </a:rPr>
              <a:t> 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2024 </a:t>
            </a:r>
            <a:r>
              <a:rPr lang="ru-RU" altLang="ru-RU" sz="1200" b="1" dirty="0" err="1" smtClean="0">
                <a:solidFill>
                  <a:srgbClr val="000000"/>
                </a:solidFill>
                <a:latin typeface="Times New Roman" pitchFamily="18" charset="0"/>
                <a:cs typeface="Times New Roman" pitchFamily="18" charset="0"/>
              </a:rPr>
              <a:t>жылғы</a:t>
            </a:r>
            <a:r>
              <a:rPr lang="ru-RU" altLang="ru-RU" sz="1200" b="1" dirty="0" smtClean="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8 </a:t>
            </a:r>
            <a:r>
              <a:rPr lang="kk-KZ" sz="1200" b="1" dirty="0" smtClean="0">
                <a:solidFill>
                  <a:srgbClr val="000000"/>
                </a:solidFill>
                <a:latin typeface="Times New Roman" pitchFamily="18" charset="0"/>
                <a:cs typeface="Times New Roman" pitchFamily="18" charset="0"/>
              </a:rPr>
              <a:t>тамыз</a:t>
            </a:r>
            <a:r>
              <a:rPr 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ru-RU" altLang="ru-RU" sz="1200" b="1" dirty="0" smtClean="0">
                <a:solidFill>
                  <a:srgbClr val="000000"/>
                </a:solidFill>
                <a:latin typeface="Times New Roman" pitchFamily="18" charset="0"/>
                <a:cs typeface="Times New Roman" pitchFamily="18" charset="0"/>
              </a:rPr>
              <a:t>9 </a:t>
            </a:r>
            <a:r>
              <a:rPr lang="kk-KZ" sz="1200" b="1" dirty="0" smtClean="0">
                <a:solidFill>
                  <a:srgbClr val="000000"/>
                </a:solidFill>
                <a:latin typeface="Times New Roman" pitchFamily="18" charset="0"/>
                <a:cs typeface="Times New Roman" pitchFamily="18" charset="0"/>
              </a:rPr>
              <a:t>тамыз</a:t>
            </a:r>
            <a:r>
              <a:rPr 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kk-KZ" sz="1200" dirty="0">
                <a:latin typeface="Times New Roman" panose="02020603050405020304" pitchFamily="18" charset="0"/>
                <a:cs typeface="Times New Roman" panose="02020603050405020304" pitchFamily="18" charset="0"/>
              </a:rPr>
              <a:t>К</a:t>
            </a:r>
            <a:r>
              <a:rPr lang="kk-KZ" sz="1200" dirty="0" smtClean="0">
                <a:latin typeface="Times New Roman" panose="02020603050405020304" pitchFamily="18" charset="0"/>
                <a:cs typeface="Times New Roman" panose="02020603050405020304" pitchFamily="18" charset="0"/>
              </a:rPr>
              <a:t>өшпелі </a:t>
            </a:r>
            <a:r>
              <a:rPr lang="kk-KZ" sz="1200" dirty="0">
                <a:latin typeface="Times New Roman" panose="02020603050405020304" pitchFamily="18" charset="0"/>
                <a:cs typeface="Times New Roman" panose="02020603050405020304" pitchFamily="18" charset="0"/>
              </a:rPr>
              <a:t>бұлтты, кей уақыттарда жаңбыр жауады, найзағай болады. Солтүстік-шығыстан  жел соғады, күші 9-14 м/с. Ауа температурасы түнде 16-18, күндіз 24-26 градус жылы болады</a:t>
            </a:r>
            <a:r>
              <a:rPr lang="kk-KZ" sz="1200" dirty="0" smtClean="0">
                <a:latin typeface="Times New Roman" panose="02020603050405020304" pitchFamily="18" charset="0"/>
                <a:cs typeface="Times New Roman" panose="02020603050405020304" pitchFamily="18" charset="0"/>
              </a:rPr>
              <a:t>.</a:t>
            </a:r>
          </a:p>
          <a:p>
            <a:pPr algn="ctr"/>
            <a:endParaRPr lang="kk-KZ" sz="1200" b="1" smtClean="0">
              <a:solidFill>
                <a:srgbClr val="000000"/>
              </a:solidFill>
              <a:latin typeface="Times New Roman" pitchFamily="18" charset="0"/>
              <a:cs typeface="Times New Roman" pitchFamily="18" charset="0"/>
            </a:endParaRPr>
          </a:p>
          <a:p>
            <a:pPr algn="ctr"/>
            <a:r>
              <a:rPr lang="kk-KZ" sz="1200" b="1" smtClean="0">
                <a:solidFill>
                  <a:srgbClr val="000000"/>
                </a:solidFill>
                <a:latin typeface="Times New Roman" pitchFamily="18" charset="0"/>
                <a:cs typeface="Times New Roman" pitchFamily="18" charset="0"/>
              </a:rPr>
              <a:t>10</a:t>
            </a:r>
            <a:r>
              <a:rPr lang="kk-KZ" sz="1200" b="1"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тамызға</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2024 ж. </a:t>
            </a:r>
            <a:r>
              <a:rPr lang="ru-RU" sz="1200" b="1" dirty="0" smtClean="0">
                <a:solidFill>
                  <a:srgbClr val="000000"/>
                </a:solidFill>
                <a:latin typeface="Times New Roman" pitchFamily="18" charset="0"/>
                <a:cs typeface="Times New Roman" pitchFamily="18" charset="0"/>
              </a:rPr>
              <a:t>9 </a:t>
            </a:r>
            <a:r>
              <a:rPr lang="kk-KZ" sz="1200" b="1" dirty="0" smtClean="0">
                <a:solidFill>
                  <a:srgbClr val="000000"/>
                </a:solidFill>
                <a:latin typeface="Times New Roman" pitchFamily="18" charset="0"/>
                <a:cs typeface="Times New Roman" pitchFamily="18" charset="0"/>
              </a:rPr>
              <a:t>тамыз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10 </a:t>
            </a:r>
            <a:r>
              <a:rPr lang="kk-KZ" sz="1200" b="1" dirty="0" smtClean="0">
                <a:solidFill>
                  <a:srgbClr val="000000"/>
                </a:solidFill>
                <a:latin typeface="Times New Roman" pitchFamily="18" charset="0"/>
                <a:cs typeface="Times New Roman" pitchFamily="18" charset="0"/>
              </a:rPr>
              <a:t>тамыз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Бұлтты</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жаңбыр жауады, </a:t>
            </a:r>
            <a:r>
              <a:rPr lang="kk-KZ" sz="1200" dirty="0" smtClean="0">
                <a:latin typeface="Times New Roman" pitchFamily="18" charset="0"/>
                <a:cs typeface="Times New Roman" pitchFamily="18" charset="0"/>
              </a:rPr>
              <a:t>найзағай болады. </a:t>
            </a:r>
            <a:r>
              <a:rPr lang="kk-KZ" sz="1200" dirty="0">
                <a:latin typeface="Times New Roman" pitchFamily="18" charset="0"/>
                <a:cs typeface="Times New Roman" pitchFamily="18" charset="0"/>
              </a:rPr>
              <a:t>С</a:t>
            </a:r>
            <a:r>
              <a:rPr lang="kk-KZ" sz="1200" dirty="0" smtClean="0">
                <a:latin typeface="Times New Roman" pitchFamily="18" charset="0"/>
                <a:cs typeface="Times New Roman" pitchFamily="18" charset="0"/>
              </a:rPr>
              <a:t>олтүстік-шығыстан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5-10 </a:t>
            </a:r>
            <a:r>
              <a:rPr lang="kk-KZ" sz="1200" dirty="0" smtClean="0">
                <a:latin typeface="Times New Roman" pitchFamily="18" charset="0"/>
                <a:cs typeface="Times New Roman" pitchFamily="18" charset="0"/>
              </a:rPr>
              <a:t>м/с. Ауа температурасы </a:t>
            </a:r>
            <a:r>
              <a:rPr lang="kk-KZ" sz="1200" dirty="0" smtClean="0">
                <a:latin typeface="Times New Roman" pitchFamily="18" charset="0"/>
                <a:cs typeface="Times New Roman" pitchFamily="18" charset="0"/>
              </a:rPr>
              <a:t>16-18 </a:t>
            </a:r>
            <a:r>
              <a:rPr lang="kk-KZ" sz="1200" dirty="0" smtClean="0">
                <a:latin typeface="Times New Roman" pitchFamily="18" charset="0"/>
                <a:cs typeface="Times New Roman" pitchFamily="18" charset="0"/>
              </a:rPr>
              <a:t>градус жылы болады.</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715571181"/>
              </p:ext>
            </p:extLst>
          </p:nvPr>
        </p:nvGraphicFramePr>
        <p:xfrm>
          <a:off x="5024438" y="4143380"/>
          <a:ext cx="4667576" cy="2237949"/>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xmlns="" val="3583770891"/>
                    </a:ext>
                  </a:extLst>
                </a:gridCol>
                <a:gridCol w="1428237">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7255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2197</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0,439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7255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88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0,44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51799">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58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0,144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1,125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691709549"/>
              </p:ext>
            </p:extLst>
          </p:nvPr>
        </p:nvGraphicFramePr>
        <p:xfrm>
          <a:off x="5081587" y="6381328"/>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646331"/>
          </a:xfrm>
          <a:prstGeom prst="rect">
            <a:avLst/>
          </a:prstGeom>
          <a:noFill/>
          <a:ln w="9525">
            <a:noFill/>
          </a:ln>
        </p:spPr>
        <p:txBody>
          <a:bodyPr wrap="square">
            <a:spAutoFit/>
          </a:bodyPr>
          <a:lstStyle/>
          <a:p>
            <a:pPr algn="ct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a:t>
            </a:r>
            <a:r>
              <a:rPr lang="en-US" altLang="ru-RU" sz="1200" b="1" dirty="0">
                <a:latin typeface="Times New Roman" panose="02020603050405020304" pitchFamily="18" charset="0"/>
                <a:cs typeface="Times New Roman" panose="02020603050405020304" pitchFamily="18" charset="0"/>
              </a:rPr>
              <a:t>8</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тамыздағы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09368" y="2286134"/>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2024 жылғы </a:t>
            </a:r>
            <a:r>
              <a:rPr lang="kk-KZ" sz="1200" dirty="0" smtClean="0">
                <a:solidFill>
                  <a:schemeClr val="tx1"/>
                </a:solidFill>
                <a:latin typeface="Times New Roman" panose="02020603050405020304" pitchFamily="18" charset="0"/>
                <a:cs typeface="Times New Roman" panose="02020603050405020304" pitchFamily="18" charset="0"/>
              </a:rPr>
              <a:t>9</a:t>
            </a:r>
            <a:r>
              <a:rPr lang="ru-RU" sz="1200" dirty="0" smtClean="0">
                <a:solidFill>
                  <a:srgbClr val="000000"/>
                </a:solidFill>
                <a:latin typeface="Times New Roman" pitchFamily="18" charset="0"/>
                <a:cs typeface="Times New Roman" pitchFamily="18" charset="0"/>
              </a:rPr>
              <a:t> </a:t>
            </a:r>
            <a:r>
              <a:rPr lang="kk-KZ" sz="1200" dirty="0" smtClean="0">
                <a:solidFill>
                  <a:srgbClr val="000000"/>
                </a:solidFill>
                <a:latin typeface="Times New Roman" pitchFamily="18" charset="0"/>
                <a:cs typeface="Times New Roman" pitchFamily="18" charset="0"/>
              </a:rPr>
              <a:t>тамызда</a:t>
            </a:r>
            <a:r>
              <a:rPr lang="kk-KZ"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10 </a:t>
            </a:r>
            <a:r>
              <a:rPr lang="kk-KZ" sz="1200" dirty="0" smtClean="0">
                <a:solidFill>
                  <a:schemeClr val="tx1"/>
                </a:solidFill>
                <a:latin typeface="Times New Roman" panose="02020603050405020304" pitchFamily="18" charset="0"/>
                <a:cs typeface="Times New Roman" panose="02020603050405020304" pitchFamily="18" charset="0"/>
              </a:rPr>
              <a:t>тамызда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жағдайлар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smtClean="0">
                <a:solidFill>
                  <a:schemeClr val="tx1"/>
                </a:solidFill>
                <a:latin typeface="Times New Roman" panose="02020603050405020304" pitchFamily="18" charset="0"/>
                <a:cs typeface="Times New Roman" panose="02020603050405020304" pitchFamily="18" charset="0"/>
              </a:rPr>
              <a:t>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09368" y="34003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7314" y="621508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Аманжолқызы А.</a:t>
            </a:r>
            <a:r>
              <a:rPr lang="ru-RU" altLang="ru-RU" sz="1200" b="1" i="1" dirty="0" err="1" smtClean="0">
                <a:solidFill>
                  <a:srgbClr val="000000"/>
                </a:solidFill>
                <a:latin typeface="Times New Roman" panose="02020603050405020304" pitchFamily="18" charset="0"/>
                <a:cs typeface="Times New Roman" panose="02020603050405020304" pitchFamily="18" charset="0"/>
              </a:rPr>
              <a:t>Жакибаева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А.А.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18618</TotalTime>
  <Words>523</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4617</cp:revision>
  <cp:lastPrinted>2021-07-01T07:38:07Z</cp:lastPrinted>
  <dcterms:created xsi:type="dcterms:W3CDTF">2018-03-27T06:03:00Z</dcterms:created>
  <dcterms:modified xsi:type="dcterms:W3CDTF">2024-08-08T09:05:58Z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