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84" d="100"/>
          <a:sy n="84" d="100"/>
        </p:scale>
        <p:origin x="-2916" y="-7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0279549"/>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17-19</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24-26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ct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бұршақ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дауыл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051783"/>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53</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0,3</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r>
                        <a:rPr lang="en-US" sz="1100" dirty="0" smtClean="0">
                          <a:latin typeface="Times New Roman" panose="02020603050405020304" pitchFamily="18" charset="0"/>
                          <a:cs typeface="Times New Roman" panose="02020603050405020304" pitchFamily="18" charset="0"/>
                        </a:rPr>
                        <a:t>2</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56</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0,1</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1070</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0,2</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0,2</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Рахметова </a:t>
            </a:r>
            <a:r>
              <a:rPr lang="kk-KZ" altLang="ru-RU" sz="1200" b="1" i="1" smtClean="0">
                <a:latin typeface="Times New Roman" panose="02020603050405020304" pitchFamily="18" charset="0"/>
                <a:cs typeface="Times New Roman" panose="02020603050405020304" pitchFamily="18" charset="0"/>
              </a:rPr>
              <a:t>Ж.А./</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19488</TotalTime>
  <Words>585</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3934</cp:revision>
  <cp:lastPrinted>2021-07-01T03:56:27Z</cp:lastPrinted>
  <dcterms:created xsi:type="dcterms:W3CDTF">2018-03-27T06:03:00Z</dcterms:created>
  <dcterms:modified xsi:type="dcterms:W3CDTF">2024-08-08T08:26:23Z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