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69" d="100"/>
          <a:sy n="69" d="100"/>
        </p:scale>
        <p:origin x="7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157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en-US" altLang="x-none" sz="1600" b="1" i="1" dirty="0">
                          <a:solidFill>
                            <a:schemeClr val="tx1"/>
                          </a:solidFill>
                          <a:latin typeface="Times New Roman" panose="02020603050405020304" pitchFamily="18" charset="0"/>
                          <a:cs typeface="Times New Roman" panose="02020603050405020304" pitchFamily="18" charset="0"/>
                        </a:rPr>
                        <a:t>2</a:t>
                      </a:r>
                      <a:r>
                        <a:rPr lang="kk-KZ" altLang="x-none" sz="1600" b="1" i="1" dirty="0">
                          <a:solidFill>
                            <a:schemeClr val="tx1"/>
                          </a:solidFill>
                          <a:latin typeface="Times New Roman" panose="02020603050405020304" pitchFamily="18" charset="0"/>
                          <a:cs typeface="Times New Roman" panose="02020603050405020304" pitchFamily="18" charset="0"/>
                        </a:rPr>
                        <a:t>21</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02018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1452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0,092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1048">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0,213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09 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түнде жаңбыр, найзағай, күндіз кей уақыттарда қатты жаңбыр, найзағай, бұршақ, дауыл. Жел солтүстік-батыстан, батыстан соғады, күші 9-14, күндіз екпіні 18 м/с. Ауа температурасы түнде 15-17, күндіз 25-27 градус жылы.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itchFamily="18" charset="0"/>
                <a:cs typeface="Times New Roman" pitchFamily="18" charset="0"/>
                <a:sym typeface="+mn-ea"/>
              </a:rPr>
              <a:t>10</a:t>
            </a:r>
            <a:r>
              <a:rPr lang="ru-RU" sz="1200" b="1" dirty="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тамызға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09 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10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жаңбыр, найзағай. </a:t>
            </a:r>
            <a:r>
              <a:rPr lang="kk-KZ" sz="1100" dirty="0">
                <a:latin typeface="Times New Roman" panose="02020603050405020304" pitchFamily="18" charset="0"/>
                <a:cs typeface="Times New Roman" panose="02020603050405020304" pitchFamily="18" charset="0"/>
              </a:rPr>
              <a:t>Жел батыстан, оңтүстік-батыстан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16-18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chemeClr val="tx1"/>
                </a:solidFill>
                <a:latin typeface="Times New Roman" panose="02020603050405020304" pitchFamily="18" charset="0"/>
                <a:cs typeface="Times New Roman" panose="02020603050405020304" pitchFamily="18" charset="0"/>
              </a:rPr>
              <a:t>09</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10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26355</TotalTime>
  <Words>626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5128</cp:revision>
  <cp:lastPrinted>2021-07-01T03:56:27Z</cp:lastPrinted>
  <dcterms:created xsi:type="dcterms:W3CDTF">2018-03-27T06:03:00Z</dcterms:created>
  <dcterms:modified xsi:type="dcterms:W3CDTF">2024-08-08T07:21:13Z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