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-2658" y="-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7813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гроза,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шквал. Ветер северо-восточный 9-14, ночью порывы 15-20 м/с. Температура воздуха ночью 12-14,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9-11 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10998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21685</TotalTime>
  <Words>664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3999</cp:revision>
  <cp:lastPrinted>2021-07-01T03:56:27Z</cp:lastPrinted>
  <dcterms:created xsi:type="dcterms:W3CDTF">2018-03-27T06:03:00Z</dcterms:created>
  <dcterms:modified xsi:type="dcterms:W3CDTF">2024-08-09T06:26:45Z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