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7192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по 20 ч. 10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10-12, днем 17-19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по 08 ч. 11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98245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20042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2021-07-01T03:56:27Z</cp:lastPrinted>
  <dcterms:created xsi:type="dcterms:W3CDTF">2018-03-27T06:03:00Z</dcterms:created>
  <dcterms:modified xsi:type="dcterms:W3CDTF">2024-08-09T06:33:27Z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