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82" d="100"/>
          <a:sy n="82" d="100"/>
        </p:scale>
        <p:origin x="-2982" y="-8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013606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9-14, ночью порывы 15-20 м/с. Температура воздуха ночью 16-18,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19652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20321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3870</cp:revision>
  <cp:lastPrinted>2021-07-01T03:56:27Z</cp:lastPrinted>
  <dcterms:created xsi:type="dcterms:W3CDTF">2018-03-27T06:03:00Z</dcterms:created>
  <dcterms:modified xsi:type="dcterms:W3CDTF">2024-08-09T06:10:59Z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