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410869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Облачно, дождь, днем временами сильный дождь, гроза, град. Ветер северный 9-14, порывы 15-20 м/с. Температура воздуха ночью 14-16, днем 19-21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Туман. 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ночью 11-13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64264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32759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5473</cp:revision>
  <cp:lastPrinted>2021-11-30T05:55:24Z</cp:lastPrinted>
  <dcterms:created xsi:type="dcterms:W3CDTF">2018-03-27T06:03:00Z</dcterms:created>
  <dcterms:modified xsi:type="dcterms:W3CDTF">2024-08-09T06:40:11Z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