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2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6622523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7911894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22-24,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31-33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северо-западный 9-14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20-22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26612</TotalTime>
  <Words>595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3452</cp:revision>
  <cp:lastPrinted>2021-10-15T03:50:29Z</cp:lastPrinted>
  <dcterms:created xsi:type="dcterms:W3CDTF">2018-03-27T06:03:00Z</dcterms:created>
  <dcterms:modified xsi:type="dcterms:W3CDTF">2024-08-09T07:28:17Z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