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878" autoAdjust="0"/>
  </p:normalViewPr>
  <p:slideViewPr>
    <p:cSldViewPr showGuides="1">
      <p:cViewPr>
        <p:scale>
          <a:sx n="125" d="100"/>
          <a:sy n="125" d="100"/>
        </p:scale>
        <p:origin x="-1650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03737077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222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августа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0625" y="104330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августа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09 августа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10 августа 2024 г. </a:t>
            </a:r>
          </a:p>
          <a:p>
            <a:pPr lvl="0"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еременная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19-21,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25-27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en-US" sz="1200" dirty="0">
              <a:latin typeface="Times New Roman" pitchFamily="18" charset="0"/>
              <a:cs typeface="Times New Roman" pitchFamily="18" charset="0"/>
            </a:endParaRPr>
          </a:p>
          <a:p>
            <a:pPr lvl="0" algn="just"/>
            <a:endParaRPr lang="en-US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11 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10 августа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  <a:sym typeface="+mn-ea"/>
              </a:rPr>
              <a:t>11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августа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еременная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восточный  9-14, порывы 15-20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14-16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en-US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451411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августа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63661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4012505"/>
              </p:ext>
            </p:extLst>
          </p:nvPr>
        </p:nvGraphicFramePr>
        <p:xfrm>
          <a:off x="5007139" y="3984917"/>
          <a:ext cx="4716137" cy="12999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594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37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7299" y="617334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</a:t>
            </a:r>
            <a:r>
              <a:rPr lang="kk-KZ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20528</TotalTime>
  <Words>592</Words>
  <Application>Microsoft Office PowerPoint</Application>
  <PresentationFormat>Лист A4 (210x297 мм)</PresentationFormat>
  <Paragraphs>88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3903</cp:revision>
  <cp:lastPrinted>2021-07-01T03:56:27Z</cp:lastPrinted>
  <dcterms:created xsi:type="dcterms:W3CDTF">2018-03-27T06:03:00Z</dcterms:created>
  <dcterms:modified xsi:type="dcterms:W3CDTF">2024-08-09T06:13:46Z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