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996937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град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5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8-20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41246" y="218489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18940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24362</TotalTime>
  <Words>703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4071</cp:revision>
  <cp:lastPrinted>2021-10-18T15:52:53Z</cp:lastPrinted>
  <dcterms:created xsi:type="dcterms:W3CDTF">2018-03-27T06:03:00Z</dcterms:created>
  <dcterms:modified xsi:type="dcterms:W3CDTF">2024-08-09T07:14:42Z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