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25" d="100"/>
          <a:sy n="125" d="100"/>
        </p:scale>
        <p:origin x="-1650" y="-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55661558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222</a:t>
                      </a:r>
                      <a:endParaRPr lang="ru-RU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августа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0527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Темиртау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zh-CN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09 августа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10 августа 2024 г. </a:t>
            </a:r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еременная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облачность, дождь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, гроза,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временами сильный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дождь, град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шквал. Ветер северо-восточный 9-14, ночью порывы 15-20 м/с. Температура воздуха ночью 12-14, днем 17-19 тепла.</a:t>
            </a:r>
            <a:endParaRPr lang="en-US" sz="1200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11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еременная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облачность, дождь, гроза, град, шквал. Ветер восточный  9-14, порывы 15-20 м/с. Температура воздуха ночью 9-11 тепла.</a:t>
            </a:r>
            <a:endParaRPr lang="en-US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09531731"/>
              </p:ext>
            </p:extLst>
          </p:nvPr>
        </p:nvGraphicFramePr>
        <p:xfrm>
          <a:off x="4953000" y="4094578"/>
          <a:ext cx="4643470" cy="208636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0.177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0.093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0.335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1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1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(а): Буланбаева Д.М./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</a:t>
            </a:r>
            <a:r>
              <a:rPr lang="kk-KZ" altLang="ru-RU" sz="11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19539</TotalTime>
  <Words>619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3903</cp:revision>
  <cp:lastPrinted>2021-07-01T03:56:27Z</cp:lastPrinted>
  <dcterms:created xsi:type="dcterms:W3CDTF">2018-03-27T06:03:00Z</dcterms:created>
  <dcterms:modified xsi:type="dcterms:W3CDTF">2024-08-09T06:26:54Z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