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9808070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11</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505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10</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Солтүстіктен, солтүстік-батыстан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екпіні 15-20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8-10, күндіз 18-20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11</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10</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11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15354</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5077</cp:revision>
  <cp:lastPrinted>2021-07-01T03:56:27Z</cp:lastPrinted>
  <dcterms:created xsi:type="dcterms:W3CDTF">2018-03-27T06:03:00Z</dcterms:created>
  <dcterms:modified xsi:type="dcterms:W3CDTF">2024-08-09T07:15:09Z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