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232197081"/>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222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9</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0</a:t>
            </a:r>
            <a:r>
              <a:rPr lang="ru-RU"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4097837552"/>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тамызға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ru-RU"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тамыздан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a:t>
            </a:r>
            <a:r>
              <a:rPr lang="ru-RU" altLang="ru-RU" sz="1200" b="1" dirty="0" smtClean="0">
                <a:latin typeface="Times New Roman" pitchFamily="18" charset="0"/>
                <a:cs typeface="Times New Roman" pitchFamily="18" charset="0"/>
              </a:rPr>
              <a:t>0 </a:t>
            </a:r>
            <a:r>
              <a:rPr lang="kk-KZ" altLang="ru-RU" sz="1200" b="1" dirty="0" smtClean="0">
                <a:latin typeface="Times New Roman" pitchFamily="18" charset="0"/>
                <a:cs typeface="Times New Roman" pitchFamily="18" charset="0"/>
              </a:rPr>
              <a:t>тамызға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a:t>
            </a:r>
            <a:r>
              <a:rPr lang="kk-KZ" sz="1100" dirty="0" smtClean="0">
                <a:latin typeface="Times New Roman" pitchFamily="18" charset="0"/>
                <a:cs typeface="Times New Roman" pitchFamily="18" charset="0"/>
              </a:rPr>
              <a:t>бұлтты, жауын-шашынсыз болады.  Солтүстік-батыстан жел соғады, күші 5-10 м/с. Ауа температурасы түнде 21-23, күндіз 33-35 градус жылы болады.</a:t>
            </a: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11 тамызға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10</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11</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тамызға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 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18-20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00" dirty="0" smtClean="0">
                <a:solidFill>
                  <a:schemeClr val="tx1"/>
                </a:solidFill>
                <a:latin typeface="Times New Roman" panose="02020603050405020304" pitchFamily="18" charset="0"/>
                <a:cs typeface="Times New Roman" panose="02020603050405020304" pitchFamily="18" charset="0"/>
              </a:rPr>
              <a:t>10 </a:t>
            </a:r>
            <a:r>
              <a:rPr lang="ru-RU" sz="1100" dirty="0" err="1" smtClean="0">
                <a:solidFill>
                  <a:schemeClr val="tx1"/>
                </a:solidFill>
                <a:latin typeface="Times New Roman" panose="02020603050405020304" pitchFamily="18" charset="0"/>
                <a:cs typeface="Times New Roman" panose="02020603050405020304" pitchFamily="18" charset="0"/>
              </a:rPr>
              <a:t>тамызда</a:t>
            </a:r>
            <a:r>
              <a:rPr lang="ru-RU" sz="1100" dirty="0" smtClean="0">
                <a:solidFill>
                  <a:schemeClr val="tx1"/>
                </a:solidFill>
                <a:latin typeface="Times New Roman" panose="02020603050405020304" pitchFamily="18" charset="0"/>
                <a:cs typeface="Times New Roman" panose="02020603050405020304" pitchFamily="18" charset="0"/>
              </a:rPr>
              <a:t>, 11 </a:t>
            </a:r>
            <a:r>
              <a:rPr lang="ru-RU" sz="1100" dirty="0" err="1" smtClean="0">
                <a:solidFill>
                  <a:schemeClr val="tx1"/>
                </a:solidFill>
                <a:latin typeface="Times New Roman" panose="02020603050405020304" pitchFamily="18" charset="0"/>
                <a:cs typeface="Times New Roman" panose="02020603050405020304" pitchFamily="18" charset="0"/>
              </a:rPr>
              <a:t>тамызға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a:t>
            </a:r>
            <a:r>
              <a:rPr lang="ru-RU" sz="1100" dirty="0" err="1"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13744</TotalTime>
  <Words>576</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3310</cp:revision>
  <cp:lastPrinted>2021-07-01T03:56:27Z</cp:lastPrinted>
  <dcterms:created xsi:type="dcterms:W3CDTF">2018-03-27T06:03:00Z</dcterms:created>
  <dcterms:modified xsi:type="dcterms:W3CDTF">2024-08-09T06:26:58Z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