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095747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0104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10</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09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5-10 м/с. Ауа температурасы түнде 10-12, күндіз 17-19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11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10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3090667"/>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00219"/>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16807</TotalTime>
  <Words>562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3211</cp:revision>
  <cp:lastPrinted>2021-07-01T07:38:07Z</cp:lastPrinted>
  <dcterms:created xsi:type="dcterms:W3CDTF">2018-03-27T06:03:00Z</dcterms:created>
  <dcterms:modified xsi:type="dcterms:W3CDTF">2024-08-09T06:33:30Z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