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2430"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646184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smtClean="0">
                <a:latin typeface="Times New Roman" panose="02020603050405020304" pitchFamily="18" charset="0"/>
                <a:cs typeface="Times New Roman" panose="02020603050405020304" pitchFamily="18" charset="0"/>
              </a:rPr>
              <a:t>, 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17-19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11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10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0311003"/>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19488</TotalTime>
  <Words>586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3938</cp:revision>
  <cp:lastPrinted>2021-07-01T03:56:27Z</cp:lastPrinted>
  <dcterms:created xsi:type="dcterms:W3CDTF">2018-03-27T06:03:00Z</dcterms:created>
  <dcterms:modified xsi:type="dcterms:W3CDTF">2024-08-09T06:27:17Z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