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8757319"/>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10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9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10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кей уақыттарда жаңбыр жауады, найзағай болады. Солтүстік-шығыстан </a:t>
            </a:r>
            <a:r>
              <a:rPr lang="kk-KZ" sz="1200" dirty="0" smtClean="0">
                <a:latin typeface="Times New Roman" panose="02020603050405020304" pitchFamily="18" charset="0"/>
                <a:cs typeface="Times New Roman" panose="02020603050405020304" pitchFamily="18" charset="0"/>
              </a:rPr>
              <a:t>соғатын жел солтүстік-батысқа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15-17,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23-25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11 </a:t>
            </a:r>
            <a:r>
              <a:rPr lang="kk-KZ" sz="1200" b="1" dirty="0" smtClean="0">
                <a:solidFill>
                  <a:srgbClr val="000000"/>
                </a:solidFill>
                <a:latin typeface="Times New Roman" pitchFamily="18" charset="0"/>
                <a:cs typeface="Times New Roman" pitchFamily="18" charset="0"/>
              </a:rPr>
              <a:t>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10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11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itchFamily="18" charset="0"/>
                <a:cs typeface="Times New Roman" pitchFamily="18" charset="0"/>
              </a:rPr>
              <a:t>жаңбыр жауады, найзағай болады.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64146919"/>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1258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0,144</a:t>
                      </a:r>
                      <a:endParaRPr lang="en-US" sz="1000" dirty="0" smtClean="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ru-RU" altLang="ru-RU" sz="1200" b="1" dirty="0">
                <a:latin typeface="Times New Roman" panose="02020603050405020304" pitchFamily="18" charset="0"/>
                <a:cs typeface="Times New Roman" panose="02020603050405020304" pitchFamily="18" charset="0"/>
              </a:rPr>
              <a:t>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28613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10</a:t>
            </a:r>
            <a:r>
              <a:rPr lang="ru-RU" sz="1200" dirty="0" smtClean="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11 </a:t>
            </a:r>
            <a:r>
              <a:rPr lang="kk-KZ" sz="1200" dirty="0" smtClean="0">
                <a:solidFill>
                  <a:schemeClr val="tx1"/>
                </a:solidFill>
                <a:latin typeface="Times New Roman" panose="02020603050405020304" pitchFamily="18" charset="0"/>
                <a:cs typeface="Times New Roman" panose="02020603050405020304" pitchFamily="18" charset="0"/>
              </a:rPr>
              <a:t>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18621</TotalTime>
  <Words>527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4620</cp:revision>
  <cp:lastPrinted>2021-07-01T07:38:07Z</cp:lastPrinted>
  <dcterms:created xsi:type="dcterms:W3CDTF">2018-03-27T06:03:00Z</dcterms:created>
  <dcterms:modified xsi:type="dcterms:W3CDTF">2024-08-09T09:31:03Z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