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2652"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830670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№222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жауын-шашынсыз. </a:t>
            </a:r>
            <a:r>
              <a:rPr lang="kk-KZ" sz="1200" dirty="0" smtClean="0">
                <a:latin typeface="Times New Roman" pitchFamily="18" charset="0"/>
                <a:cs typeface="Times New Roman" pitchFamily="18" charset="0"/>
                <a:sym typeface="+mn-ea"/>
              </a:rPr>
              <a:t>Солтүстік-батыстан </a:t>
            </a:r>
            <a:r>
              <a:rPr lang="kk-KZ" sz="1200" dirty="0" smtClean="0">
                <a:latin typeface="Times New Roman" pitchFamily="18" charset="0"/>
                <a:cs typeface="Times New Roman" pitchFamily="18" charset="0"/>
                <a:sym typeface="+mn-ea"/>
              </a:rPr>
              <a:t>жел соғады, күші </a:t>
            </a:r>
            <a:r>
              <a:rPr lang="kk-KZ" sz="1200" dirty="0" smtClean="0">
                <a:latin typeface="Times New Roman" pitchFamily="18" charset="0"/>
                <a:cs typeface="Times New Roman" pitchFamily="18" charset="0"/>
                <a:sym typeface="+mn-ea"/>
              </a:rPr>
              <a:t>9-14, </a:t>
            </a:r>
            <a:r>
              <a:rPr lang="kk-KZ" sz="1200" dirty="0" smtClean="0">
                <a:latin typeface="Times New Roman" pitchFamily="18" charset="0"/>
                <a:cs typeface="Times New Roman" pitchFamily="18" charset="0"/>
                <a:sym typeface="+mn-ea"/>
              </a:rPr>
              <a:t>түнде екпіні </a:t>
            </a:r>
            <a:r>
              <a:rPr lang="kk-KZ" sz="1200" dirty="0" smtClean="0">
                <a:latin typeface="Times New Roman" pitchFamily="18" charset="0"/>
                <a:cs typeface="Times New Roman" pitchFamily="18" charset="0"/>
                <a:sym typeface="+mn-ea"/>
              </a:rPr>
              <a:t>15-20 м/с</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16-18, </a:t>
            </a:r>
            <a:r>
              <a:rPr lang="kk-KZ" sz="1200" dirty="0" smtClean="0">
                <a:latin typeface="Times New Roman" pitchFamily="18" charset="0"/>
                <a:cs typeface="Times New Roman" pitchFamily="18" charset="0"/>
                <a:sym typeface="+mn-ea"/>
              </a:rPr>
              <a:t>күндіз </a:t>
            </a:r>
            <a:r>
              <a:rPr lang="kk-KZ" sz="1200" dirty="0" smtClean="0">
                <a:latin typeface="Times New Roman" pitchFamily="18" charset="0"/>
                <a:cs typeface="Times New Roman" pitchFamily="18" charset="0"/>
                <a:sym typeface="+mn-ea"/>
              </a:rPr>
              <a:t>24-26 градус </a:t>
            </a:r>
            <a:r>
              <a:rPr lang="kk-KZ" sz="1200" dirty="0" smtClean="0">
                <a:latin typeface="Times New Roman" pitchFamily="18" charset="0"/>
                <a:cs typeface="Times New Roman" pitchFamily="18" charset="0"/>
                <a:sym typeface="+mn-ea"/>
              </a:rPr>
              <a:t>жылы.</a:t>
            </a:r>
          </a:p>
          <a:p>
            <a:pPr lvl="0" indent="182563"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11 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a:t>
            </a:r>
            <a:r>
              <a:rPr lang="kk-KZ" sz="1200" dirty="0" smtClean="0">
                <a:latin typeface="Times New Roman" pitchFamily="18" charset="0"/>
                <a:cs typeface="Times New Roman" pitchFamily="18" charset="0"/>
                <a:sym typeface="+mn-ea"/>
              </a:rPr>
              <a:t>Солтүстік-шығыстан </a:t>
            </a:r>
            <a:r>
              <a:rPr lang="kk-KZ" sz="1200" dirty="0" smtClean="0">
                <a:latin typeface="Times New Roman" pitchFamily="18" charset="0"/>
                <a:cs typeface="Times New Roman" pitchFamily="18" charset="0"/>
                <a:sym typeface="+mn-ea"/>
              </a:rPr>
              <a:t>жел соғады</a:t>
            </a:r>
            <a:r>
              <a:rPr lang="kk-KZ" altLang="ru-RU" sz="1200" dirty="0" smtClean="0">
                <a:latin typeface="Times New Roman" panose="02020603050405020304" pitchFamily="18" charset="0"/>
                <a:cs typeface="Times New Roman" panose="02020603050405020304" pitchFamily="18" charset="0"/>
              </a:rPr>
              <a:t>, күші 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13-15  </a:t>
            </a:r>
            <a:r>
              <a:rPr lang="kk-KZ" sz="1200" dirty="0" smtClean="0">
                <a:latin typeface="Times New Roman" pitchFamily="18" charset="0"/>
                <a:cs typeface="Times New Roman" pitchFamily="18" charset="0"/>
                <a:sym typeface="+mn-ea"/>
              </a:rPr>
              <a:t>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65911239"/>
              </p:ext>
            </p:extLst>
          </p:nvPr>
        </p:nvGraphicFramePr>
        <p:xfrm>
          <a:off x="5027448" y="4149080"/>
          <a:ext cx="4667576" cy="161544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 Буланбаева </a:t>
            </a:r>
            <a:r>
              <a:rPr lang="kk-KZ" altLang="ru-RU" sz="1200" b="1" i="1" dirty="0">
                <a:latin typeface="Times New Roman" panose="02020603050405020304" pitchFamily="18" charset="0"/>
                <a:cs typeface="Times New Roman" panose="02020603050405020304" pitchFamily="18" charset="0"/>
              </a:rPr>
              <a:t>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20099</TotalTime>
  <Words>506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3874</cp:revision>
  <cp:lastPrinted>2021-07-01T07:38:07Z</cp:lastPrinted>
  <dcterms:created xsi:type="dcterms:W3CDTF">2018-03-27T06:03:00Z</dcterms:created>
  <dcterms:modified xsi:type="dcterms:W3CDTF">2024-08-09T06:18:59Z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