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ea typeface="Times New Roman KZ"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 найзағай. Оңтүстік-батыстан жел соғады, күші 5-10, күндіз кей уақыттарда екпіні 15-20 м/с. Ауа температурасы түнде 21-23, күндіз 31-33 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11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19520</TotalTime>
  <Words>546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4400</cp:revision>
  <cp:lastPrinted>2021-07-01T03:56:27Z</cp:lastPrinted>
  <dcterms:created xsi:type="dcterms:W3CDTF">2018-03-27T06:03:00Z</dcterms:created>
  <dcterms:modified xsi:type="dcterms:W3CDTF">2024-08-09T08:05:42Z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