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66" d="100"/>
          <a:sy n="66" d="100"/>
        </p:scale>
        <p:origin x="27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3187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бұршақ.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a:t>
            </a:r>
            <a:r>
              <a:rPr lang="" sz="1200" dirty="0" smtClean="0">
                <a:solidFill>
                  <a:prstClr val="black"/>
                </a:solidFill>
                <a:latin typeface="Times New Roman" pitchFamily="18" charset="0"/>
                <a:cs typeface="Times New Roman" pitchFamily="18" charset="0"/>
              </a:rPr>
              <a:t>тын жел солт</a:t>
            </a:r>
            <a:r>
              <a:rPr lang="kk-KZ" sz="1200" dirty="0" smtClean="0">
                <a:solidFill>
                  <a:prstClr val="black"/>
                </a:solidFill>
                <a:latin typeface="Times New Roman" pitchFamily="18" charset="0"/>
                <a:cs typeface="Times New Roman" pitchFamily="18" charset="0"/>
              </a:rPr>
              <a:t>ү</a:t>
            </a:r>
            <a:r>
              <a:rPr lang="" sz="1200" dirty="0" smtClean="0">
                <a:solidFill>
                  <a:prstClr val="black"/>
                </a:solidFill>
                <a:latin typeface="Times New Roman" pitchFamily="18" charset="0"/>
                <a:cs typeface="Times New Roman" pitchFamily="18" charset="0"/>
              </a:rPr>
              <a:t>ст</a:t>
            </a:r>
            <a:r>
              <a:rPr lang="kk-KZ" sz="1200" dirty="0" smtClean="0">
                <a:solidFill>
                  <a:prstClr val="black"/>
                </a:solidFill>
                <a:latin typeface="Times New Roman" pitchFamily="18" charset="0"/>
                <a:cs typeface="Times New Roman" pitchFamily="18" charset="0"/>
              </a:rPr>
              <a:t>і</a:t>
            </a:r>
            <a:r>
              <a:rPr lang="" sz="1200" dirty="0" smtClean="0">
                <a:solidFill>
                  <a:prstClr val="black"/>
                </a:solidFill>
                <a:latin typeface="Times New Roman" pitchFamily="18" charset="0"/>
                <a:cs typeface="Times New Roman" pitchFamily="18" charset="0"/>
              </a:rPr>
              <a:t>к-батыс</a:t>
            </a:r>
            <a:r>
              <a:rPr lang="kk-KZ" sz="1200" dirty="0" smtClean="0">
                <a:solidFill>
                  <a:prstClr val="black"/>
                </a:solidFill>
                <a:latin typeface="Times New Roman" pitchFamily="18" charset="0"/>
                <a:cs typeface="Times New Roman" pitchFamily="18" charset="0"/>
              </a:rPr>
              <a:t>қ</a:t>
            </a:r>
            <a:r>
              <a:rPr lang="" sz="1200" dirty="0" smtClean="0">
                <a:solidFill>
                  <a:prstClr val="black"/>
                </a:solidFill>
                <a:latin typeface="Times New Roman" pitchFamily="18" charset="0"/>
                <a:cs typeface="Times New Roman" pitchFamily="18" charset="0"/>
              </a:rPr>
              <a:t>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 күндіз 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6033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19585</TotalTime>
  <Words>592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3816</cp:revision>
  <cp:lastPrinted>2021-07-01T03:56:27Z</cp:lastPrinted>
  <dcterms:created xsi:type="dcterms:W3CDTF">2018-03-27T06:03:00Z</dcterms:created>
  <dcterms:modified xsi:type="dcterms:W3CDTF">2024-08-09T07:12:18Z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