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369" autoAdjust="0"/>
  </p:normalViewPr>
  <p:slideViewPr>
    <p:cSldViewPr>
      <p:cViewPr>
        <p:scale>
          <a:sx n="124" d="100"/>
          <a:sy n="124" d="100"/>
        </p:scale>
        <p:origin x="3468"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7418097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08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585598900"/>
              </p:ext>
            </p:extLst>
          </p:nvPr>
        </p:nvGraphicFramePr>
        <p:xfrm>
          <a:off x="4953000" y="3933056"/>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507</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тамыз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Солтүстік-батыстан жел </a:t>
            </a:r>
            <a:r>
              <a:rPr lang="kk-KZ" sz="1200" kern="1400" dirty="0">
                <a:solidFill>
                  <a:srgbClr val="000000"/>
                </a:solidFill>
                <a:latin typeface="Times New Roman"/>
                <a:ea typeface="Times New Roman"/>
              </a:rPr>
              <a:t>соғады, күші түнде 2-7, күндіз 9-14 м/с. Ауа температурасы түнде </a:t>
            </a:r>
            <a:r>
              <a:rPr lang="kk-KZ" sz="1200" kern="1400" dirty="0" smtClean="0">
                <a:solidFill>
                  <a:srgbClr val="000000"/>
                </a:solidFill>
                <a:latin typeface="Times New Roman"/>
                <a:ea typeface="Times New Roman"/>
              </a:rPr>
              <a:t>20-22,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31-33 </a:t>
            </a:r>
            <a:r>
              <a:rPr lang="kk-KZ" sz="1200" kern="1400" dirty="0">
                <a:solidFill>
                  <a:srgbClr val="000000"/>
                </a:solidFill>
                <a:latin typeface="Times New Roman"/>
                <a:ea typeface="Times New Roman"/>
              </a:rPr>
              <a:t>жылы.	</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 жауын-шашынсыз. Солтүстік-батыстан, 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0-5 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21-23 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0781"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8256" y="2278256"/>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r>
              <a:rPr lang="ru-RU" altLang="ru-RU" sz="1200" b="1" i="1" dirty="0" smtClean="0">
                <a:solidFill>
                  <a:srgbClr val="000000"/>
                </a:solidFill>
                <a:latin typeface="Times New Roman" pitchFamily="18" charset="0"/>
                <a:cs typeface="Times New Roman" pitchFamily="18" charset="0"/>
              </a:rPr>
              <a:t>.</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22239</TotalTime>
  <Words>550</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3837</cp:revision>
  <cp:lastPrinted>2023-02-06T06:57:51Z</cp:lastPrinted>
  <dcterms:created xsi:type="dcterms:W3CDTF">2018-03-27T06:03:00Z</dcterms:created>
  <dcterms:modified xsi:type="dcterms:W3CDTF">2024-08-09T07:05:46Z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