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830579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09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934530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09 тамыз с. 20-ден 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кей уақытта қатты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найзағай, бұршақ</a:t>
            </a:r>
            <a:r>
              <a:rPr lang="kk-KZ" sz="1100" kern="1400" dirty="0">
                <a:solidFill>
                  <a:srgbClr val="000000"/>
                </a:solidFill>
                <a:latin typeface="Times New Roman" panose="02020603050405020304" pitchFamily="18" charset="0"/>
                <a:ea typeface="Times New Roman" panose="02020603050405020304" pitchFamily="18" charset="0"/>
              </a:rPr>
              <a:t>. Солтүстіктен жел соғады, күші 9-14, </a:t>
            </a:r>
            <a:r>
              <a:rPr lang="kk-KZ" sz="1100" dirty="0">
                <a:latin typeface="Times New Roman" panose="02020603050405020304" pitchFamily="18" charset="0"/>
                <a:cs typeface="Times New Roman" panose="02020603050405020304" pitchFamily="18" charset="0"/>
              </a:rPr>
              <a:t>екпіні </a:t>
            </a:r>
            <a:r>
              <a:rPr lang="kk-KZ" sz="1100" kern="1400" dirty="0">
                <a:solidFill>
                  <a:srgbClr val="000000"/>
                </a:solidFill>
                <a:latin typeface="Times New Roman" panose="02020603050405020304" pitchFamily="18" charset="0"/>
              </a:rPr>
              <a:t> 15-20</a:t>
            </a:r>
            <a:r>
              <a:rPr lang="kk-KZ" sz="1100" kern="1400" dirty="0">
                <a:solidFill>
                  <a:srgbClr val="000000"/>
                </a:solidFill>
                <a:latin typeface="Times New Roman" panose="02020603050405020304" pitchFamily="18" charset="0"/>
                <a:ea typeface="Times New Roman" panose="02020603050405020304" pitchFamily="18" charset="0"/>
              </a:rPr>
              <a:t> м/с</a:t>
            </a:r>
            <a:r>
              <a:rPr lang="kk-KZ" sz="1100" kern="1400" dirty="0">
                <a:solidFill>
                  <a:srgbClr val="000000"/>
                </a:solidFill>
                <a:latin typeface="Times New Roman" panose="02020603050405020304" pitchFamily="18" charset="0"/>
              </a:rPr>
              <a:t>. Ауа температурасы түнде 14-16, </a:t>
            </a:r>
            <a:r>
              <a:rPr lang="kk-KZ" sz="1100" kern="1400" dirty="0">
                <a:solidFill>
                  <a:srgbClr val="000000"/>
                </a:solidFill>
                <a:latin typeface="Times New Roman" panose="02020603050405020304" pitchFamily="18" charset="0"/>
                <a:ea typeface="Times New Roman" panose="02020603050405020304" pitchFamily="18" charset="0"/>
              </a:rPr>
              <a:t>күндіз 19-21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11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11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Тұман. </a:t>
            </a:r>
            <a:r>
              <a:rPr lang="kk-KZ" sz="1100" kern="1400" dirty="0">
                <a:solidFill>
                  <a:srgbClr val="000000"/>
                </a:solidFill>
                <a:latin typeface="Times New Roman" panose="02020603050405020304" pitchFamily="18" charset="0"/>
                <a:ea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10 тамызға, түнде 11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30391</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5267</cp:revision>
  <cp:lastPrinted>2023-01-16T10:13:34Z</cp:lastPrinted>
  <dcterms:created xsi:type="dcterms:W3CDTF">2018-03-27T06:03:00Z</dcterms:created>
  <dcterms:modified xsi:type="dcterms:W3CDTF">2024-08-09T06:44:43Z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