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25845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09502823"/>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3289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0,658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32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0,159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0,064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0,275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0,109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жаңбыр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найзағай</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a:t>
            </a:r>
            <a:r>
              <a:rPr lang="kk-KZ" sz="1100" dirty="0" smtClean="0">
                <a:latin typeface="Times New Roman" panose="02020603050405020304" pitchFamily="18" charset="0"/>
                <a:cs typeface="Times New Roman" panose="02020603050405020304" pitchFamily="18" charset="0"/>
              </a:rPr>
              <a:t>, 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15-17,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25-27 </a:t>
            </a:r>
            <a:r>
              <a:rPr lang="kk-KZ" sz="1100" dirty="0" smtClean="0">
                <a:latin typeface="Times New Roman" panose="02020603050405020304" pitchFamily="18" charset="0"/>
                <a:cs typeface="Times New Roman" panose="02020603050405020304" pitchFamily="18" charset="0"/>
              </a:rPr>
              <a:t>градус </a:t>
            </a:r>
            <a:r>
              <a:rPr lang="kk-KZ" sz="1100" dirty="0">
                <a:latin typeface="Times New Roman" panose="02020603050405020304" pitchFamily="18" charset="0"/>
                <a:cs typeface="Times New Roman" panose="02020603050405020304" pitchFamily="18" charset="0"/>
              </a:rPr>
              <a:t>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11</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тамыз</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26460</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5145</cp:revision>
  <cp:lastPrinted>2021-07-01T03:56:27Z</cp:lastPrinted>
  <dcterms:created xsi:type="dcterms:W3CDTF">2018-03-27T06:03:00Z</dcterms:created>
  <dcterms:modified xsi:type="dcterms:W3CDTF">2024-08-09T07:55:36Z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