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77" autoAdjust="0"/>
  </p:normalViewPr>
  <p:slideViewPr>
    <p:cSldViewPr showGuides="1">
      <p:cViewPr>
        <p:scale>
          <a:sx n="93" d="100"/>
          <a:sy n="93" d="100"/>
        </p:scale>
        <p:origin x="-2658" y="-60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14123666"/>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№222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ru-RU" sz="1200" b="1" i="1" dirty="0" smtClean="0">
                          <a:latin typeface="Times New Roman" panose="02020603050405020304" pitchFamily="18" charset="0"/>
                          <a:cs typeface="Times New Roman" panose="02020603050405020304" pitchFamily="18" charset="0"/>
                        </a:rPr>
                        <a:t>09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69" y="117475"/>
            <a:ext cx="4990680" cy="2492990"/>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10 </a:t>
            </a:r>
            <a:r>
              <a:rPr lang="kk-KZ" altLang="ru-RU" sz="1200" b="1" dirty="0">
                <a:latin typeface="Times New Roman" panose="02020603050405020304" pitchFamily="18" charset="0"/>
                <a:cs typeface="Times New Roman" panose="02020603050405020304" pitchFamily="18" charset="0"/>
              </a:rPr>
              <a:t>тамызға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just"/>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10 </a:t>
            </a:r>
            <a:r>
              <a:rPr lang="kk-KZ" altLang="ru-RU" sz="1200" b="1" dirty="0">
                <a:latin typeface="Times New Roman" panose="02020603050405020304" pitchFamily="18" charset="0"/>
                <a:cs typeface="Times New Roman" panose="02020603050405020304" pitchFamily="18" charset="0"/>
              </a:rPr>
              <a:t>тамыз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найзағай</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кей</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уақыттарда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жаңбыр</a:t>
            </a:r>
            <a:r>
              <a:rPr lang="ru-RU" sz="1200" smtClean="0">
                <a:latin typeface="Times New Roman" panose="02020603050405020304" pitchFamily="18" charset="0"/>
                <a:cs typeface="Times New Roman" panose="02020603050405020304" pitchFamily="18" charset="0"/>
              </a:rPr>
              <a:t>, бұршақ</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дауыл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15-20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12-14,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17-19 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pPr algn="just"/>
            <a:endParaRPr lang="ru-RU" sz="1200"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11 </a:t>
            </a:r>
            <a:r>
              <a:rPr lang="kk-KZ" altLang="ru-RU" sz="1200" b="1" dirty="0">
                <a:latin typeface="Times New Roman" panose="02020603050405020304" pitchFamily="18" charset="0"/>
                <a:cs typeface="Times New Roman" panose="02020603050405020304" pitchFamily="18" charset="0"/>
              </a:rPr>
              <a:t>тамызға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10 </a:t>
            </a:r>
            <a:r>
              <a:rPr lang="kk-KZ"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11 </a:t>
            </a:r>
            <a:r>
              <a:rPr lang="kk-KZ"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найзағай</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бұршақ</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дауыл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15-20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9-11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indent="182563" algn="just"/>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09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84035" y="2617863"/>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475833685"/>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85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0716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1.359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0.738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1110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1.563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latin typeface="Times New Roman" panose="02020603050405020304" pitchFamily="18" charset="0"/>
                <a:cs typeface="Times New Roman" panose="02020603050405020304" pitchFamily="18" charset="0"/>
              </a:rPr>
              <a:t>Буланбаева Д.М./</a:t>
            </a:r>
            <a:r>
              <a:rPr lang="kk-KZ" altLang="ru-RU" sz="1200" b="1" i="1" dirty="0" smtClean="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21024</TotalTime>
  <Words>622</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4010</cp:revision>
  <cp:lastPrinted>2021-07-01T07:38:07Z</cp:lastPrinted>
  <dcterms:created xsi:type="dcterms:W3CDTF">2018-03-27T06:03:00Z</dcterms:created>
  <dcterms:modified xsi:type="dcterms:W3CDTF">2024-08-09T06:27:06Z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