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6" d="100"/>
          <a:sy n="106" d="100"/>
        </p:scale>
        <p:origin x="642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59152433"/>
              </p:ext>
            </p:extLst>
          </p:nvPr>
        </p:nvGraphicFramePr>
        <p:xfrm>
          <a:off x="307975" y="2588895"/>
          <a:ext cx="4465638" cy="21488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августа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34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 августа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34137" y="130152"/>
            <a:ext cx="4813416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августа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endParaRPr lang="kk-KZ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дождь, гроза.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7-12, порывы 15-20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14-16°</a:t>
            </a:r>
            <a:r>
              <a:rPr lang="kk-KZ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21-23° </a:t>
            </a:r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kk-KZ" sz="11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08 ч. 1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ru-RU" sz="1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5-10</a:t>
            </a:r>
            <a:r>
              <a:rPr lang="kk-KZ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Температура воздуха </a:t>
            </a:r>
            <a:r>
              <a:rPr lang="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1-13</a:t>
            </a:r>
            <a:r>
              <a:rPr lang="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41246" y="2184897"/>
            <a:ext cx="4761493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5000760" y="310822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30495528"/>
              </p:ext>
            </p:extLst>
          </p:nvPr>
        </p:nvGraphicFramePr>
        <p:xfrm>
          <a:off x="5010029" y="3840873"/>
          <a:ext cx="4680168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244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0133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689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1450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4,9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005064"/>
            <a:ext cx="4808536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4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ул.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Широкая, 44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6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пр.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ғабасова А.Т.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 М.М.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24369</TotalTime>
  <Words>694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4075</cp:revision>
  <cp:lastPrinted>2021-10-18T15:52:53Z</cp:lastPrinted>
  <dcterms:created xsi:type="dcterms:W3CDTF">2018-03-27T06:03:00Z</dcterms:created>
  <dcterms:modified xsi:type="dcterms:W3CDTF">2024-08-10T07:33:44Z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