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891064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10-12, днем 20-22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ночью 11-13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50103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августа, ночью 12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32792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5478</cp:revision>
  <cp:lastPrinted>2021-11-30T05:55:24Z</cp:lastPrinted>
  <dcterms:created xsi:type="dcterms:W3CDTF">2018-03-27T06:03:00Z</dcterms:created>
  <dcterms:modified xsi:type="dcterms:W3CDTF">2024-08-10T07:07:38Z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