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601" autoAdjust="0"/>
  </p:normalViewPr>
  <p:slideViewPr>
    <p:cSldViewPr showGuides="1">
      <p:cViewPr varScale="1">
        <p:scale>
          <a:sx n="117" d="100"/>
          <a:sy n="117" d="100"/>
        </p:scale>
        <p:origin x="-1914" y="-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67816582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223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августа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2207" y="194224"/>
            <a:ext cx="480639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 августа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 2024 г. </a:t>
            </a: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днем дождь, гроза. Ветер северо-западный 9-14 м/с. Температура воздуха ночью 13-15, днем 26-28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12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12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юго-восточный 9-14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17-19 </a:t>
            </a:r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65206" y="2459503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14930" y="3878936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56900568"/>
              </p:ext>
            </p:extLst>
          </p:nvPr>
        </p:nvGraphicFramePr>
        <p:xfrm>
          <a:off x="4986306" y="4437112"/>
          <a:ext cx="4759297" cy="18900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3329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0.054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7274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0.158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0.047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805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4917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Майған А.Т./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20324</TotalTime>
  <Words>547</Words>
  <Application>Microsoft Office PowerPoint</Application>
  <PresentationFormat>Лист A4 (210x297 мм)</PresentationFormat>
  <Paragraphs>93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3872</cp:revision>
  <cp:lastPrinted>2021-07-01T03:56:27Z</cp:lastPrinted>
  <dcterms:created xsi:type="dcterms:W3CDTF">2018-03-27T06:03:00Z</dcterms:created>
  <dcterms:modified xsi:type="dcterms:W3CDTF">2024-08-10T06:59:27Z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