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78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61741640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августа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6262013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1.463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10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ночью и утром дождь, гроза.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ный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20-22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28-30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20-22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Иляс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26620</TotalTime>
  <Words>601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3453</cp:revision>
  <cp:lastPrinted>2021-10-15T03:50:29Z</cp:lastPrinted>
  <dcterms:created xsi:type="dcterms:W3CDTF">2018-03-27T06:03:00Z</dcterms:created>
  <dcterms:modified xsi:type="dcterms:W3CDTF">2024-08-10T05:57:29Z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