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414800558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10 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351997515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700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0.164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11 августа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10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79388"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осадков. Днем пыльная буря.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юго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западный 8-13, днем порывы 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22-24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34-36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Ясно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юго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западный 6-11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19-21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/С.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Тастаева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14099</TotalTime>
  <Words>591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3126</cp:revision>
  <cp:lastPrinted>2021-07-01T03:56:27Z</cp:lastPrinted>
  <dcterms:created xsi:type="dcterms:W3CDTF">2018-03-27T06:03:00Z</dcterms:created>
  <dcterms:modified xsi:type="dcterms:W3CDTF">2024-08-10T06:25:16Z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