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84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222719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11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20 ч. 11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3-8 м/с. Температура воздуха ночью 10-12, днем 17-19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августа по 08 ч. 12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воздуха 10-12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1605629"/>
              </p:ext>
            </p:extLst>
          </p:nvPr>
        </p:nvGraphicFramePr>
        <p:xfrm>
          <a:off x="5110242" y="4405345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20047</TotalTime>
  <Words>607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3279</cp:revision>
  <cp:lastPrinted>2021-07-01T03:56:27Z</cp:lastPrinted>
  <dcterms:created xsi:type="dcterms:W3CDTF">2018-03-27T06:03:00Z</dcterms:created>
  <dcterms:modified xsi:type="dcterms:W3CDTF">2024-08-10T07:19:17Z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