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446138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zh-CN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11 августа 2024 г. 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временами дождь, гроза. Ветер восточный с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переходом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на 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7-12 м/с. Температура воздуха ночью 10-12, днем 20-22 тепла.</a:t>
            </a:r>
          </a:p>
          <a:p>
            <a:pPr lvl="0" algn="just"/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11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дождь, гроза. Ветер юго-восточный 9-14 м/с. Температура воздуха ночью 11-13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321977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19541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3906</cp:revision>
  <cp:lastPrinted>2021-07-01T03:56:27Z</cp:lastPrinted>
  <dcterms:created xsi:type="dcterms:W3CDTF">2018-03-27T06:03:00Z</dcterms:created>
  <dcterms:modified xsi:type="dcterms:W3CDTF">2024-08-10T07:12:00Z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