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67522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 2024 г. </a:t>
            </a: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временами дождь, гроза. Ветер восточный с переходом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юго-восточный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11-13 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148018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21694</TotalTime>
  <Words>650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4003</cp:revision>
  <cp:lastPrinted>2021-07-01T03:56:27Z</cp:lastPrinted>
  <dcterms:created xsi:type="dcterms:W3CDTF">2018-03-27T06:03:00Z</dcterms:created>
  <dcterms:modified xsi:type="dcterms:W3CDTF">2024-08-10T07:11:49Z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