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405332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кей уақыттарда жаңбыр жауады, найзағай болады. </a:t>
            </a:r>
            <a:r>
              <a:rPr lang="kk-KZ" sz="1200" dirty="0" smtClean="0">
                <a:latin typeface="Times New Roman" panose="02020603050405020304" pitchFamily="18" charset="0"/>
                <a:cs typeface="Times New Roman" panose="02020603050405020304" pitchFamily="18" charset="0"/>
              </a:rPr>
              <a:t>Батыстан, солтүстік-батыстан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14-16, </a:t>
            </a:r>
            <a:r>
              <a:rPr lang="kk-KZ" sz="120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24-26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itchFamily="18" charset="0"/>
                <a:cs typeface="Times New Roman" pitchFamily="18" charset="0"/>
              </a:rPr>
              <a:t>жауын-шашынсыз.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15-17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80443101"/>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0,124</a:t>
                      </a:r>
                      <a:endParaRPr lang="en-US"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11</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18626</TotalTime>
  <Words>522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4623</cp:revision>
  <cp:lastPrinted>2021-07-01T07:38:07Z</cp:lastPrinted>
  <dcterms:created xsi:type="dcterms:W3CDTF">2018-03-27T06:03:00Z</dcterms:created>
  <dcterms:modified xsi:type="dcterms:W3CDTF">2024-08-10T09:50:28Z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